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>
      <p:cViewPr varScale="1">
        <p:scale>
          <a:sx n="52" d="100"/>
          <a:sy n="52" d="100"/>
        </p:scale>
        <p:origin x="5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5B0C9-4974-42AD-B88C-DAE7C1EB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36EE50-71F7-498A-91AD-79B2A619D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6EDFB-EB80-43E2-9DA4-3B5C05DF6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CA18B-9D1B-410A-A571-B60A3E985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80EB6-F079-4BCF-B849-3E5242A54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72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72E7C-C2F8-4D0C-9DA8-97D14E077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150E96-590D-4F07-9C1E-3D31879A2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E9364-6999-4794-9B69-C17A39712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6B9B1-EFB5-48D7-880B-8E63C4BF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92515-DA25-4C50-BA21-F4CAFBD8D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476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B0B044-B87D-400E-80E1-03B55CEC76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9D81F6-C2A9-4C0A-993C-222B1EFBC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00814-A6E1-41FC-B653-ADBBBE6B2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BD7CE-EB82-4A6D-9E71-20D0CDDEF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9F8A1-8E58-4A4B-AD46-980B96915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345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B1FC9-2AC9-4C02-9D1E-DB4662929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B7496-002C-47B2-B2D8-13F2D41EE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3CB02-6A57-43B4-B861-D739EF078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5F494-11B9-4AC6-A7E4-81D593BD8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99F32-D151-4118-9ECD-C2C0D3B56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09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10CC8-7AFD-4784-9101-49E2B9148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9F5046-A249-40D4-B756-3E7F9B07E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851C4-6FAF-49A5-86E4-25F952844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E9A94-0192-49FA-82ED-3806FDCC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0BC2A-E317-4F9E-BE26-8CE53D37E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85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5D58A-285A-4EBD-9470-B8688B688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2C9B3-F983-4411-9109-27AD3C5D9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43E66-4344-47AA-9F98-80A7B6E17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D2BCB0-B999-4247-93AC-B830D4934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0DC7D-FAE9-494F-B004-7BFEF5885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C7E73-683B-4C47-8A88-8DEF55B4B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2341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91F6-EB9B-4452-B50D-2DF8E0C59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70541-64D3-4480-912F-350E92A5D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2D19B4-958C-4EC1-AFD3-FE4671575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8BD065-CCAD-4D23-9F16-FF1B8B2468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2F07F3-703F-4BF2-91CD-1D10DB1D6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45D54B-6C80-4ECE-9D08-764AFC4C4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076F8A-5BBA-46FD-8752-4C02F1F6F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5D3CCF-1557-46BF-89C8-93B7F00D4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943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EC605-ECE4-4AAC-9C3A-78A7E50B5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074756-DC4B-437E-8D2A-D7892B039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FDA1A5-0CFF-432A-AEB9-EA569CAD6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4E5D0A-152B-4A3C-BF67-8494425AD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053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483724-40BE-471F-91F5-601D6AA28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E1E169-913F-44AC-A172-024B490C0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FF679-7B98-4CC6-8136-2A6D38745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9703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8DD7-62EC-42AB-BC57-E1D2103BB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8AFDC-790D-46D5-8F4E-648C8D0C3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93F994-C5B3-42BD-8711-8F5EF4CF7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2E4DE-C009-4489-A99C-8528B2BB1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B16E4-B283-4437-B47B-4EDBAE1BB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E6243A-5C15-4AD4-8366-17331AC9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484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0A187-33A8-4598-AA3C-919360DEA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403F90-018C-4BED-BD7C-D744ACF011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0D0D3-8BCF-416C-AE7B-2D084D0A0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E725A1-1A97-4821-A890-A99FB1D4F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E0E1D-697E-4029-B58F-59668AB0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2E0DE-F006-4348-ABBF-7177BA6C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7777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33EF81-A755-43A3-BCB1-9F4323E16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F2631-408A-4C5A-A1DE-7A611F7FA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72D8F-35B3-4DF3-A049-607254D548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D6BCC-7B94-4AD7-8F42-F28F45C7D987}" type="datetimeFigureOut">
              <a:rPr lang="en-IE" smtClean="0"/>
              <a:t>05/05/2020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308A7-B11E-4E64-96EF-DCC28DA542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09920-1D86-46C7-9B9E-A9E3C0E0E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AEFA8-56BA-4C46-A41C-0C3460B756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86440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Utyd7WUskI?feature=oembed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CA2227-0886-4E6B-8FD7-FAC4C1AF1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648" y="1035981"/>
            <a:ext cx="3787388" cy="4064628"/>
          </a:xfrm>
        </p:spPr>
        <p:txBody>
          <a:bodyPr>
            <a:normAutofit/>
          </a:bodyPr>
          <a:lstStyle/>
          <a:p>
            <a:r>
              <a:rPr lang="en-IE" sz="4200" dirty="0">
                <a:solidFill>
                  <a:srgbClr val="FFFFFF"/>
                </a:solidFill>
              </a:rPr>
              <a:t>Today`s Top Tip- </a:t>
            </a:r>
            <a:br>
              <a:rPr lang="en-IE" sz="4200" dirty="0">
                <a:solidFill>
                  <a:srgbClr val="FFFFFF"/>
                </a:solidFill>
              </a:rPr>
            </a:br>
            <a:r>
              <a:rPr lang="en-IE" sz="4200" dirty="0">
                <a:solidFill>
                  <a:srgbClr val="FFFFFF"/>
                </a:solidFill>
              </a:rPr>
              <a:t>Model good online behaviour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E2BA6395-CB2A-4A74-92AB-4F9C96103C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2916" y="141357"/>
            <a:ext cx="1750516" cy="706243"/>
          </a:xfrm>
          <a:prstGeom prst="rect">
            <a:avLst/>
          </a:prstGeom>
        </p:spPr>
      </p:pic>
      <p:pic>
        <p:nvPicPr>
          <p:cNvPr id="7" name="Online Media 6" title="Modelling Good Behaviour">
            <a:hlinkClick r:id="" action="ppaction://media"/>
            <a:extLst>
              <a:ext uri="{FF2B5EF4-FFF2-40B4-BE49-F238E27FC236}">
                <a16:creationId xmlns:a16="http://schemas.microsoft.com/office/drawing/2014/main" id="{1162CEFF-E5A0-4CF5-BFF3-8EE9F9AEC88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388607" y="1499036"/>
            <a:ext cx="6325611" cy="355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09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</Words>
  <Application>Microsoft Office PowerPoint</Application>
  <PresentationFormat>Widescreen</PresentationFormat>
  <Paragraphs>1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Today`s Top Tip-  Model good online behaviour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Today`s Top Tip-  What To Do If Something Goes Wrong Online </dc:title>
  <dc:creator>Danielle Goodman</dc:creator>
  <cp:lastModifiedBy>Michelle Davern</cp:lastModifiedBy>
  <cp:revision>4</cp:revision>
  <dcterms:created xsi:type="dcterms:W3CDTF">2020-04-29T11:00:37Z</dcterms:created>
  <dcterms:modified xsi:type="dcterms:W3CDTF">2020-05-05T11:58:27Z</dcterms:modified>
</cp:coreProperties>
</file>